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56" r:id="rId2"/>
    <p:sldId id="260" r:id="rId3"/>
    <p:sldId id="257" r:id="rId4"/>
    <p:sldId id="261" r:id="rId5"/>
    <p:sldId id="258" r:id="rId6"/>
    <p:sldId id="259" r:id="rId7"/>
    <p:sldId id="263" r:id="rId8"/>
    <p:sldId id="277" r:id="rId9"/>
    <p:sldId id="270" r:id="rId10"/>
    <p:sldId id="274" r:id="rId11"/>
    <p:sldId id="275" r:id="rId12"/>
    <p:sldId id="276" r:id="rId13"/>
    <p:sldId id="278" r:id="rId14"/>
    <p:sldId id="262" r:id="rId15"/>
    <p:sldId id="265" r:id="rId16"/>
    <p:sldId id="266" r:id="rId17"/>
    <p:sldId id="268" r:id="rId18"/>
    <p:sldId id="269" r:id="rId19"/>
    <p:sldId id="279" r:id="rId20"/>
  </p:sldIdLst>
  <p:sldSz cx="9144000" cy="6858000" type="screen4x3"/>
  <p:notesSz cx="7004050" cy="9290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665" autoAdjust="0"/>
    <p:restoredTop sz="94660"/>
  </p:normalViewPr>
  <p:slideViewPr>
    <p:cSldViewPr>
      <p:cViewPr>
        <p:scale>
          <a:sx n="50" d="100"/>
          <a:sy n="50" d="100"/>
        </p:scale>
        <p:origin x="-2784" y="-9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20"/>
    </p:cViewPr>
  </p:sorterViewPr>
  <p:notesViewPr>
    <p:cSldViewPr>
      <p:cViewPr varScale="1">
        <p:scale>
          <a:sx n="69" d="100"/>
          <a:sy n="69" d="100"/>
        </p:scale>
        <p:origin x="-3282" y="-102"/>
      </p:cViewPr>
      <p:guideLst>
        <p:guide orient="horz" pos="2926"/>
        <p:guide pos="2206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7341" y="0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EE405AB3-F8FD-4376-9411-A6B67EC650E7}" type="datetimeFigureOut">
              <a:rPr lang="en-US" smtClean="0"/>
              <a:t>4/6/2015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3935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7341" y="8823935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949C72A0-E375-47DE-B68F-7B2C3E9B1C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6175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5063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6994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2925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5458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9649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230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1957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7533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5591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5528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31B1A-EEED-48B1-8687-373AB7A54869}" type="datetimeFigureOut">
              <a:rPr lang="en-US" smtClean="0"/>
              <a:pPr/>
              <a:t>4/6/2015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8AB4B-B74D-4E85-AF89-6FD4DB8CA6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197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whitehouse.gov/video/Responsibly-Ending-the-War-in-Iraq-February-27-2009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MiiCvRK2Q" TargetMode="External"/><Relationship Id="rId2" Type="http://schemas.openxmlformats.org/officeDocument/2006/relationships/hyperlink" Target="https://www.youtube.com/watch?v=OnmA-hhrfMU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F68kds0Rnw" TargetMode="External"/><Relationship Id="rId2" Type="http://schemas.openxmlformats.org/officeDocument/2006/relationships/hyperlink" Target="https://www.youtube.com/watch?v=zmuip1UqbrU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XU0MXLlagf8" TargetMode="External"/><Relationship Id="rId4" Type="http://schemas.openxmlformats.org/officeDocument/2006/relationships/hyperlink" Target="https://www.youtube.com/watch?v=32ePb4X6JNQ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0Fg02gn5Js" TargetMode="External"/><Relationship Id="rId2" Type="http://schemas.openxmlformats.org/officeDocument/2006/relationships/hyperlink" Target="https://www.youtube.com/watch?v=rnaiGByyh5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Or7Vc9vv6e4" TargetMode="External"/><Relationship Id="rId5" Type="http://schemas.openxmlformats.org/officeDocument/2006/relationships/hyperlink" Target="https://www.youtube.com/watch?v=K7e4uL95x1Y" TargetMode="External"/><Relationship Id="rId4" Type="http://schemas.openxmlformats.org/officeDocument/2006/relationships/hyperlink" Target="https://www.youtube.com/watch?v=oiA_0-WUW8k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President Obama and Terrorism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6638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Afghanistan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Individual Report 1 Minute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Spying and Domestic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Individual Report 1 Minute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Guantanamo Bay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Individual Report 1 Minute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How did President Bush and President Obama differ?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How are both caught in a position where there are no clear cut solutions that will work and satisfy everyone?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Which issue do you think was the biggest for President Obama in the Winter of 2015?</a:t>
            </a:r>
            <a:endParaRPr lang="en-U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U.S.–Iraq Status of Forces Agreement Signed </a:t>
            </a:r>
            <a:r>
              <a:rPr lang="en-US" dirty="0" smtClean="0"/>
              <a:t>November 17, </a:t>
            </a:r>
            <a:r>
              <a:rPr lang="en-US" dirty="0"/>
              <a:t>2008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687" t="17839" r="28854" b="59245"/>
          <a:stretch/>
        </p:blipFill>
        <p:spPr bwMode="auto">
          <a:xfrm>
            <a:off x="1752600" y="1676400"/>
            <a:ext cx="50546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125" t="46875" r="31667" b="47005"/>
          <a:stretch/>
        </p:blipFill>
        <p:spPr bwMode="auto">
          <a:xfrm>
            <a:off x="382621" y="4267200"/>
            <a:ext cx="87613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12063" y="5715000"/>
            <a:ext cx="3519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2009 President Obama as President</a:t>
            </a:r>
          </a:p>
        </p:txBody>
      </p:sp>
    </p:spTree>
    <p:extLst>
      <p:ext uri="{BB962C8B-B14F-4D97-AF65-F5344CB8AC3E}">
        <p14:creationId xmlns:p14="http://schemas.microsoft.com/office/powerpoint/2010/main" xmlns="" val="1668970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February 27, 2009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62200" y="60960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Speech </a:t>
            </a:r>
            <a:r>
              <a:rPr lang="en-US" dirty="0" smtClean="0"/>
              <a:t>at Camp </a:t>
            </a:r>
            <a:r>
              <a:rPr lang="en-US" dirty="0" err="1" smtClean="0"/>
              <a:t>LeJeune</a:t>
            </a:r>
            <a:r>
              <a:rPr lang="en-US" dirty="0" smtClean="0"/>
              <a:t> in North Carolina, President Obama laid out his plan for responsibly ending the war in Iraq, which will end the combat mission by August </a:t>
            </a:r>
            <a:r>
              <a:rPr lang="en-US" dirty="0" smtClean="0"/>
              <a:t>2010</a:t>
            </a:r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https://www.whitehouse.gov/video/Responsibly-Ending-the-War-in-Iraq-February-27-2009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0000" t="24889" r="40000" b="28889"/>
          <a:stretch>
            <a:fillRect/>
          </a:stretch>
        </p:blipFill>
        <p:spPr bwMode="auto">
          <a:xfrm>
            <a:off x="1676400" y="2895600"/>
            <a:ext cx="6096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55816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Afghanistan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	More use of special forces in comparison to Iraq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Increase </a:t>
            </a:r>
            <a:r>
              <a:rPr lang="en-US" dirty="0" smtClean="0"/>
              <a:t>to U.S. troop levels of 17,000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December </a:t>
            </a:r>
            <a:r>
              <a:rPr lang="en-US" dirty="0" smtClean="0"/>
              <a:t>1, </a:t>
            </a:r>
            <a:r>
              <a:rPr lang="en-US" dirty="0" smtClean="0"/>
              <a:t>2009 additional </a:t>
            </a:r>
            <a:r>
              <a:rPr lang="en-US" dirty="0" smtClean="0"/>
              <a:t>30,000 military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February </a:t>
            </a:r>
            <a:r>
              <a:rPr lang="en-US" dirty="0" smtClean="0"/>
              <a:t>2013 Obama said the U.S. military </a:t>
            </a:r>
            <a:r>
              <a:rPr lang="en-US" dirty="0" smtClean="0"/>
              <a:t>would </a:t>
            </a:r>
            <a:r>
              <a:rPr lang="en-US" dirty="0" smtClean="0"/>
              <a:t>reduce the troop level in Afghanistan from 68,000 to 34,000 US troops by February </a:t>
            </a:r>
            <a:r>
              <a:rPr lang="en-US" dirty="0" smtClean="0"/>
              <a:t>2014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Special Forces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https://www.youtube.com/watch?v=OnmA-hhrfMU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Profiles </a:t>
            </a:r>
            <a:r>
              <a:rPr lang="en-US" dirty="0" smtClean="0"/>
              <a:t>From the Front Line (Episode 5</a:t>
            </a:r>
            <a:r>
              <a:rPr lang="en-US" dirty="0" smtClean="0"/>
              <a:t>)</a:t>
            </a:r>
            <a:endParaRPr lang="en-US" dirty="0" smtClean="0">
              <a:hlinkClick r:id="rId3"/>
            </a:endParaRPr>
          </a:p>
          <a:p>
            <a:pPr>
              <a:buNone/>
            </a:pPr>
            <a:r>
              <a:rPr lang="en-US" dirty="0" smtClean="0">
                <a:hlinkClick r:id="rId3"/>
              </a:rPr>
              <a:t>https://www.youtube.com/watch?v=zZMiiCvRK2Q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052119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1500" t="8889" r="34000" b="4889"/>
          <a:stretch>
            <a:fillRect/>
          </a:stretch>
        </p:blipFill>
        <p:spPr bwMode="auto">
          <a:xfrm>
            <a:off x="1905000" y="0"/>
            <a:ext cx="48783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flipV="1">
            <a:off x="381000" y="304800"/>
            <a:ext cx="4648200" cy="297180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Guantanamo Bay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7630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Obama Closing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https://www.youtube.com/watch?v=zmuip1UqbrU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Heckling</a:t>
            </a:r>
          </a:p>
          <a:p>
            <a:pPr>
              <a:buNone/>
            </a:pPr>
            <a:r>
              <a:rPr lang="en-US" dirty="0" smtClean="0">
                <a:hlinkClick r:id="rId3"/>
              </a:rPr>
              <a:t>https://www.youtube.com/watch?v=iF68kds0Rnw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Signing Law</a:t>
            </a:r>
          </a:p>
          <a:p>
            <a:pPr>
              <a:buNone/>
            </a:pPr>
            <a:r>
              <a:rPr lang="en-US" dirty="0" smtClean="0">
                <a:hlinkClick r:id="rId4"/>
              </a:rPr>
              <a:t>https://www.youtube.com/watch?v=32ePb4X6JNQ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Being Criticized</a:t>
            </a:r>
          </a:p>
          <a:p>
            <a:pPr>
              <a:buNone/>
            </a:pPr>
            <a:r>
              <a:rPr lang="en-US" dirty="0" smtClean="0">
                <a:hlinkClick r:id="rId5"/>
              </a:rPr>
              <a:t>https://www.youtube.com/watch?v=XU0MXLlagf8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Closure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After watching the clips did your opinion change?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January 2009</a:t>
            </a:r>
            <a:endParaRPr lang="en-US" dirty="0"/>
          </a:p>
        </p:txBody>
      </p:sp>
      <p:pic>
        <p:nvPicPr>
          <p:cNvPr id="1026" name="Picture 2" descr="http://upload.wikimedia.org/wikipedia/commons/d/d7/US_President_Barack_Obama_taking_his_Oath_of_Office_-_2009Jan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682752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540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"/>
            <a:ext cx="8991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Which Bush policies would you revise or eliminate?</a:t>
            </a:r>
            <a:endParaRPr lang="en-US" dirty="0"/>
          </a:p>
        </p:txBody>
      </p:sp>
      <p:sp>
        <p:nvSpPr>
          <p:cNvPr id="4" name="Explosion 2 3"/>
          <p:cNvSpPr/>
          <p:nvPr/>
        </p:nvSpPr>
        <p:spPr>
          <a:xfrm>
            <a:off x="457200" y="609600"/>
            <a:ext cx="2514600" cy="29718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Domestic: Fighting terrorism in the US</a:t>
            </a:r>
            <a:endParaRPr lang="en-US" sz="1100" dirty="0"/>
          </a:p>
        </p:txBody>
      </p:sp>
      <p:sp>
        <p:nvSpPr>
          <p:cNvPr id="5" name="Explosion 2 4"/>
          <p:cNvSpPr/>
          <p:nvPr/>
        </p:nvSpPr>
        <p:spPr>
          <a:xfrm>
            <a:off x="6629400" y="609600"/>
            <a:ext cx="2514600" cy="2971800"/>
          </a:xfrm>
          <a:prstGeom prst="irregularSeal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Iraq: Fighting terrorism in Iraq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6" name="Explosion 2 5"/>
          <p:cNvSpPr/>
          <p:nvPr/>
        </p:nvSpPr>
        <p:spPr>
          <a:xfrm>
            <a:off x="6629400" y="3581400"/>
            <a:ext cx="2514600" cy="2971800"/>
          </a:xfrm>
          <a:prstGeom prst="irregularSeal2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Afghanistan: </a:t>
            </a:r>
            <a:r>
              <a:rPr lang="en-US" sz="1100" dirty="0">
                <a:solidFill>
                  <a:schemeClr val="tx1"/>
                </a:solidFill>
              </a:rPr>
              <a:t>Fighting terrorism in Iraq</a:t>
            </a:r>
          </a:p>
          <a:p>
            <a:pPr algn="ctr"/>
            <a:endParaRPr lang="en-US" sz="1100" dirty="0"/>
          </a:p>
        </p:txBody>
      </p:sp>
      <p:sp>
        <p:nvSpPr>
          <p:cNvPr id="7" name="Explosion 2 6"/>
          <p:cNvSpPr/>
          <p:nvPr/>
        </p:nvSpPr>
        <p:spPr>
          <a:xfrm>
            <a:off x="533400" y="3632200"/>
            <a:ext cx="2514600" cy="2971800"/>
          </a:xfrm>
          <a:prstGeom prst="irregularSeal2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Prisoners: How should they be treated?</a:t>
            </a:r>
            <a:endParaRPr lang="en-U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762000"/>
            <a:ext cx="3048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Task</a:t>
            </a:r>
          </a:p>
          <a:p>
            <a:endParaRPr lang="en-US" dirty="0" smtClean="0"/>
          </a:p>
          <a:p>
            <a:r>
              <a:rPr lang="en-US" dirty="0" smtClean="0"/>
              <a:t>Four topics (1 per student in group)</a:t>
            </a:r>
          </a:p>
          <a:p>
            <a:endParaRPr lang="en-US" dirty="0" smtClean="0"/>
          </a:p>
          <a:p>
            <a:r>
              <a:rPr lang="en-US" dirty="0" smtClean="0"/>
              <a:t>Read your assigned source</a:t>
            </a:r>
          </a:p>
          <a:p>
            <a:endParaRPr lang="en-US" dirty="0" smtClean="0"/>
          </a:p>
          <a:p>
            <a:r>
              <a:rPr lang="en-US" dirty="0" smtClean="0"/>
              <a:t>Present a summary to your group 1 minute</a:t>
            </a:r>
          </a:p>
          <a:p>
            <a:endParaRPr lang="en-US" dirty="0" smtClean="0"/>
          </a:p>
          <a:p>
            <a:r>
              <a:rPr lang="en-US" dirty="0" smtClean="0"/>
              <a:t>Together complete the closure and guide sheet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166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 we remove our troops from both?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20215" r="7188" b="3612"/>
          <a:stretch/>
        </p:blipFill>
        <p:spPr bwMode="auto">
          <a:xfrm>
            <a:off x="5204094" y="1409700"/>
            <a:ext cx="3807704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18653" r="1719" b="4883"/>
          <a:stretch/>
        </p:blipFill>
        <p:spPr bwMode="auto">
          <a:xfrm>
            <a:off x="19050" y="1371600"/>
            <a:ext cx="430019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332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 withdraw date and </a:t>
            </a:r>
            <a:r>
              <a:rPr lang="en-US" dirty="0"/>
              <a:t>O</a:t>
            </a:r>
            <a:r>
              <a:rPr lang="en-US" dirty="0" smtClean="0"/>
              <a:t>bama voting Record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2001=911</a:t>
            </a:r>
          </a:p>
          <a:p>
            <a:pPr marL="0" indent="0">
              <a:buNone/>
            </a:pPr>
            <a:r>
              <a:rPr lang="en-US" dirty="0" smtClean="0"/>
              <a:t>2001=US in Afghanistan</a:t>
            </a:r>
          </a:p>
          <a:p>
            <a:pPr marL="0" indent="0">
              <a:buNone/>
            </a:pPr>
            <a:r>
              <a:rPr lang="en-US" dirty="0" smtClean="0"/>
              <a:t>2003=US in Iraq Dec 2003 (Hussein captured)</a:t>
            </a:r>
          </a:p>
          <a:p>
            <a:pPr marL="0" indent="0">
              <a:buNone/>
            </a:pPr>
            <a:r>
              <a:rPr lang="en-US" dirty="0" smtClean="0"/>
              <a:t>2004=US study suggests no weapons in Iraq</a:t>
            </a:r>
          </a:p>
          <a:p>
            <a:pPr marL="0" indent="0">
              <a:buNone/>
            </a:pPr>
            <a:r>
              <a:rPr lang="en-US" dirty="0" smtClean="0"/>
              <a:t>2009 President Obama as President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4908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2007 Surge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With Hussein dead and Bin Laden on the loose somewhere in Afghanistan, should the US send more troops to Iraq? How would you vote?</a:t>
            </a:r>
            <a:endParaRPr lang="en-US" dirty="0"/>
          </a:p>
        </p:txBody>
      </p:sp>
      <p:pic>
        <p:nvPicPr>
          <p:cNvPr id="1026" name="Picture 2" descr="http://www.clipartbest.com/cliparts/jLi/KdB/jLiKdBaca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3400" y="3733800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://www.iconarchive.com/download/i88574/icons8/ios7/Messaging-Sad.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http://www.iconarchive.com/download/i88574/icons8/ios7/Messaging-Sad.ic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http://www.iconarchive.com/download/i88574/icons8/ios7/Messaging-Sad.ico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http://images.clipartpanda.com/moderation-clipart-zyToK4Gi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9631" y="3536156"/>
            <a:ext cx="1690688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rlv.zcache.com/i_did_not_vote_today_button-r415def0d8ccd449592130b4b272d0293_x7j3i_8byvr_5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348038"/>
            <a:ext cx="1881188" cy="188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7975" y="5229226"/>
            <a:ext cx="8592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Yay				No Vote				No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94161" y="5867400"/>
            <a:ext cx="4296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How will your vote be perceived?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5603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33400"/>
            <a:ext cx="8686800" cy="5867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Senator Obama on Surge</a:t>
            </a: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https://www.youtube.com/watch?v=rnaiGByyh58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Brian Baird</a:t>
            </a:r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https://www.youtube.com/watch?v=p0Fg02gn5Js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Fox Warning</a:t>
            </a:r>
          </a:p>
          <a:p>
            <a:pPr marL="0" indent="0">
              <a:buNone/>
            </a:pPr>
            <a:r>
              <a:rPr lang="en-US" dirty="0" smtClean="0">
                <a:hlinkClick r:id="rId4"/>
              </a:rPr>
              <a:t>https://www.youtube.com/watch?v=oiA_0-WUW8k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Obama</a:t>
            </a:r>
          </a:p>
          <a:p>
            <a:pPr marL="0" indent="0">
              <a:buNone/>
            </a:pPr>
            <a:r>
              <a:rPr lang="en-US" dirty="0" smtClean="0">
                <a:hlinkClick r:id="rId5"/>
              </a:rPr>
              <a:t>https://www.youtube.com/watch?v=K7e4uL95x1Y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hlinkClick r:id="rId6"/>
              </a:rPr>
              <a:t>https://www.youtube.com/watch?v=Or7Vc9vv6e4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75786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Readings and Prepare to Present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Iraq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Individual Report 1 Minute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343</Words>
  <Application>Microsoft Office PowerPoint</Application>
  <PresentationFormat>On-screen Show (4:3)</PresentationFormat>
  <Paragraphs>86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President Obama and Terrorism</vt:lpstr>
      <vt:lpstr>January 2009</vt:lpstr>
      <vt:lpstr>Slide 3</vt:lpstr>
      <vt:lpstr>How do we remove our troops from both?</vt:lpstr>
      <vt:lpstr>Us withdraw date and Obama voting Record</vt:lpstr>
      <vt:lpstr>2007 Surge</vt:lpstr>
      <vt:lpstr>Clips</vt:lpstr>
      <vt:lpstr>Complete Readings and Prepare to Present</vt:lpstr>
      <vt:lpstr>Iraq Sources</vt:lpstr>
      <vt:lpstr>Afghanistan Sources</vt:lpstr>
      <vt:lpstr>Spying and Domestic Sources</vt:lpstr>
      <vt:lpstr>Guantanamo Bay</vt:lpstr>
      <vt:lpstr>Closure</vt:lpstr>
      <vt:lpstr>U.S.–Iraq Status of Forces Agreement Signed November 17, 2008</vt:lpstr>
      <vt:lpstr>February 27, 2009</vt:lpstr>
      <vt:lpstr>Afghanistan</vt:lpstr>
      <vt:lpstr>Slide 17</vt:lpstr>
      <vt:lpstr>Guantanamo Bay Sources</vt:lpstr>
      <vt:lpstr>Final Closure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President Obama and Terrorism</dc:title>
  <dc:creator>Ramon Quinones</dc:creator>
  <cp:lastModifiedBy>006435</cp:lastModifiedBy>
  <cp:revision>17</cp:revision>
  <dcterms:created xsi:type="dcterms:W3CDTF">2015-03-27T14:06:01Z</dcterms:created>
  <dcterms:modified xsi:type="dcterms:W3CDTF">2015-04-06T14:35:43Z</dcterms:modified>
</cp:coreProperties>
</file>